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BgBynn/hhwKMW9GsNFn75QtBU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00ce6bbe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00ce6bbe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800ce6bbe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00ce6bb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00ce6bbe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800ce6bbe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00ce6bb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00ce6bbe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800ce6bbe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97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48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175182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53425" y="48033"/>
            <a:ext cx="108727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fr-FR" sz="5400" b="1" dirty="0">
                <a:latin typeface="Arial"/>
                <a:ea typeface="Arial"/>
                <a:cs typeface="Arial"/>
                <a:sym typeface="Arial"/>
              </a:rPr>
              <a:t>Projet Polytech:</a:t>
            </a:r>
            <a:br>
              <a:rPr lang="fr-FR" sz="5400" b="1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5400" b="1" dirty="0">
                <a:latin typeface="Arial"/>
                <a:ea typeface="Arial"/>
                <a:cs typeface="Arial"/>
                <a:sym typeface="Arial"/>
              </a:rPr>
              <a:t> le simulateur de drone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-24716" y="5647038"/>
            <a:ext cx="12240000" cy="12233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525" y="2224216"/>
            <a:ext cx="3540950" cy="235201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8613088" y="6415617"/>
            <a:ext cx="34182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Année universitaire 2019-2020</a:t>
            </a:r>
            <a:endParaRPr u="sng" dirty="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667" y="2639628"/>
            <a:ext cx="3779139" cy="127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59446" y="2409567"/>
            <a:ext cx="2038865" cy="20388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60638" y="5707731"/>
            <a:ext cx="18535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Cambon Guilhem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Faivre Thomas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Fenouillet Thibault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Rouire Guillaume</a:t>
            </a: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4060806" y="5074314"/>
            <a:ext cx="4058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Tuteur: Jacques Laffont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00ce6bbe0_0_2"/>
          <p:cNvSpPr txBox="1">
            <a:spLocks noGrp="1"/>
          </p:cNvSpPr>
          <p:nvPr>
            <p:ph type="subTitle" idx="1"/>
          </p:nvPr>
        </p:nvSpPr>
        <p:spPr>
          <a:xfrm>
            <a:off x="1351005" y="1940184"/>
            <a:ext cx="4357816" cy="31200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Forces réelles :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fr-FR" dirty="0"/>
              <a:t>le poids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fr-FR" dirty="0"/>
              <a:t>le vent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fr-FR" dirty="0"/>
              <a:t>les frottements </a:t>
            </a:r>
            <a:endParaRPr dirty="0"/>
          </a:p>
        </p:txBody>
      </p:sp>
      <p:sp>
        <p:nvSpPr>
          <p:cNvPr id="182" name="Google Shape;182;g800ce6bbe0_0_2"/>
          <p:cNvSpPr/>
          <p:nvPr/>
        </p:nvSpPr>
        <p:spPr>
          <a:xfrm>
            <a:off x="0" y="0"/>
            <a:ext cx="12192000" cy="11244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800ce6bbe0_0_2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 dirty="0">
                <a:latin typeface="Arial"/>
                <a:ea typeface="Arial"/>
                <a:cs typeface="Arial"/>
                <a:sym typeface="Arial"/>
              </a:rPr>
              <a:t>Aspect modélisation</a:t>
            </a:r>
            <a:endParaRPr dirty="0"/>
          </a:p>
        </p:txBody>
      </p:sp>
      <p:sp>
        <p:nvSpPr>
          <p:cNvPr id="184" name="Google Shape;184;g800ce6bbe0_0_2"/>
          <p:cNvSpPr/>
          <p:nvPr/>
        </p:nvSpPr>
        <p:spPr>
          <a:xfrm>
            <a:off x="-24716" y="5647038"/>
            <a:ext cx="12240000" cy="122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800ce6bbe0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800ce6bbe0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800ce6bbe0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350" y="1711240"/>
            <a:ext cx="4266350" cy="33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E3A946-BBD5-FC48-984A-BDDC8464FE78}"/>
              </a:ext>
            </a:extLst>
          </p:cNvPr>
          <p:cNvSpPr txBox="1"/>
          <p:nvPr/>
        </p:nvSpPr>
        <p:spPr>
          <a:xfrm>
            <a:off x="0" y="120591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Les prémices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00ce6bbe0_0_15"/>
          <p:cNvSpPr/>
          <p:nvPr/>
        </p:nvSpPr>
        <p:spPr>
          <a:xfrm>
            <a:off x="-24716" y="5647038"/>
            <a:ext cx="12240000" cy="122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800ce6bbe0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800ce6bbe0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800ce6bbe0_0_15"/>
          <p:cNvSpPr/>
          <p:nvPr/>
        </p:nvSpPr>
        <p:spPr>
          <a:xfrm>
            <a:off x="0" y="0"/>
            <a:ext cx="12192000" cy="11244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800ce6bbe0_0_15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 dirty="0">
                <a:latin typeface="Arial"/>
                <a:cs typeface="Arial"/>
                <a:sym typeface="Arial"/>
              </a:rPr>
              <a:t>Aspect modélisation</a:t>
            </a:r>
            <a:endParaRPr dirty="0"/>
          </a:p>
        </p:txBody>
      </p:sp>
      <p:pic>
        <p:nvPicPr>
          <p:cNvPr id="199" name="Google Shape;199;g800ce6bbe0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0925" y="2343151"/>
            <a:ext cx="3260895" cy="22145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771068-531F-444F-8620-330FC4914C17}"/>
              </a:ext>
            </a:extLst>
          </p:cNvPr>
          <p:cNvSpPr txBox="1"/>
          <p:nvPr/>
        </p:nvSpPr>
        <p:spPr>
          <a:xfrm>
            <a:off x="0" y="118325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Faire voler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AEC83F-6644-804B-9E68-A0E767E38892}"/>
              </a:ext>
            </a:extLst>
          </p:cNvPr>
          <p:cNvSpPr txBox="1"/>
          <p:nvPr/>
        </p:nvSpPr>
        <p:spPr>
          <a:xfrm>
            <a:off x="1530180" y="2213725"/>
            <a:ext cx="4643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Seule force: le poids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Fonctionnement empirique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Fonctionnement d’un émulateur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Solution: l’asservissement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0ce6bbe0_0_21"/>
          <p:cNvSpPr txBox="1">
            <a:spLocks noGrp="1"/>
          </p:cNvSpPr>
          <p:nvPr>
            <p:ph type="subTitle" idx="1"/>
          </p:nvPr>
        </p:nvSpPr>
        <p:spPr>
          <a:xfrm>
            <a:off x="2223227" y="1794107"/>
            <a:ext cx="1797828" cy="584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0" indent="-28575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fr-FR" sz="1800" dirty="0"/>
              <a:t>Objet mode</a:t>
            </a:r>
            <a:endParaRPr sz="1800" dirty="0"/>
          </a:p>
        </p:txBody>
      </p:sp>
      <p:sp>
        <p:nvSpPr>
          <p:cNvPr id="209" name="Google Shape;209;g800ce6bbe0_0_21"/>
          <p:cNvSpPr/>
          <p:nvPr/>
        </p:nvSpPr>
        <p:spPr>
          <a:xfrm>
            <a:off x="-24716" y="5647038"/>
            <a:ext cx="12240000" cy="122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800ce6bbe0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800ce6bbe0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800ce6bbe0_0_21"/>
          <p:cNvSpPr/>
          <p:nvPr/>
        </p:nvSpPr>
        <p:spPr>
          <a:xfrm>
            <a:off x="0" y="0"/>
            <a:ext cx="12192000" cy="11244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800ce6bbe0_0_21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 dirty="0">
                <a:latin typeface="Arial"/>
                <a:cs typeface="Arial"/>
                <a:sym typeface="Arial"/>
              </a:rPr>
              <a:t>Aspect modélisation</a:t>
            </a:r>
            <a:endParaRPr dirty="0"/>
          </a:p>
        </p:txBody>
      </p:sp>
      <p:pic>
        <p:nvPicPr>
          <p:cNvPr id="214" name="Google Shape;214;g800ce6bbe0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141" y="2450559"/>
            <a:ext cx="4572001" cy="305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800ce6bbe0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9775" y="2450559"/>
            <a:ext cx="5126084" cy="305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3C11B5-F6C8-A34C-BE1A-452DE12EFC0B}"/>
              </a:ext>
            </a:extLst>
          </p:cNvPr>
          <p:cNvSpPr txBox="1"/>
          <p:nvPr/>
        </p:nvSpPr>
        <p:spPr>
          <a:xfrm>
            <a:off x="82059" y="1178645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Visuel final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59C0E5-D063-3C4C-806D-E1EB2A014B16}"/>
              </a:ext>
            </a:extLst>
          </p:cNvPr>
          <p:cNvSpPr txBox="1"/>
          <p:nvPr/>
        </p:nvSpPr>
        <p:spPr>
          <a:xfrm>
            <a:off x="8036841" y="1794107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Edit mode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/>
          <p:nvPr/>
        </p:nvSpPr>
        <p:spPr>
          <a:xfrm>
            <a:off x="-12357" y="-12357"/>
            <a:ext cx="12204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-30180" y="5647037"/>
            <a:ext cx="12240000" cy="122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Les difficultés rencontrées</a:t>
            </a:r>
            <a:endParaRPr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98" y="1624913"/>
            <a:ext cx="3542380" cy="35093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5399900" y="2162422"/>
            <a:ext cx="64011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Programmation (aucune connaissance en langage C)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 dirty="0">
                <a:solidFill>
                  <a:schemeClr val="dk1"/>
                </a:solidFill>
              </a:rPr>
              <a:t>Prise en main de Raydium ( fonctions propres à Raydium)</a:t>
            </a: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Comprendre réellement le sujet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S’organiser dans le temps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Découper le projet </a:t>
            </a:r>
            <a:endParaRPr dirty="0"/>
          </a:p>
        </p:txBody>
      </p:sp>
      <p:pic>
        <p:nvPicPr>
          <p:cNvPr id="236" name="Google Shape;2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Ce que ce projet nous a apporté</a:t>
            </a:r>
            <a:endParaRPr/>
          </a:p>
        </p:txBody>
      </p:sp>
      <p:grpSp>
        <p:nvGrpSpPr>
          <p:cNvPr id="245" name="Google Shape;245;p9"/>
          <p:cNvGrpSpPr/>
          <p:nvPr/>
        </p:nvGrpSpPr>
        <p:grpSpPr>
          <a:xfrm>
            <a:off x="1307755" y="1507524"/>
            <a:ext cx="3017110" cy="3842951"/>
            <a:chOff x="2050732" y="1266266"/>
            <a:chExt cx="3359467" cy="4325468"/>
          </a:xfrm>
        </p:grpSpPr>
        <p:grpSp>
          <p:nvGrpSpPr>
            <p:cNvPr id="246" name="Google Shape;246;p9"/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247" name="Google Shape;247;p9"/>
              <p:cNvSpPr/>
              <p:nvPr/>
            </p:nvSpPr>
            <p:spPr>
              <a:xfrm>
                <a:off x="5243513" y="4191001"/>
                <a:ext cx="412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9" extrusionOk="0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6575426" y="2944813"/>
                <a:ext cx="285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6007101" y="3649663"/>
                <a:ext cx="622300" cy="61118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2" extrusionOk="0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5230813" y="2312988"/>
                <a:ext cx="1733550" cy="22320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700" extrusionOk="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51" name="Google Shape;251;p9"/>
            <p:cNvCxnSpPr/>
            <p:nvPr/>
          </p:nvCxnSpPr>
          <p:spPr>
            <a:xfrm>
              <a:off x="2489200" y="2743200"/>
              <a:ext cx="185928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9"/>
            <p:cNvCxnSpPr/>
            <p:nvPr/>
          </p:nvCxnSpPr>
          <p:spPr>
            <a:xfrm>
              <a:off x="2489200" y="3063240"/>
              <a:ext cx="185928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9"/>
            <p:cNvCxnSpPr/>
            <p:nvPr/>
          </p:nvCxnSpPr>
          <p:spPr>
            <a:xfrm>
              <a:off x="2489200" y="3383280"/>
              <a:ext cx="85344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9"/>
            <p:cNvCxnSpPr/>
            <p:nvPr/>
          </p:nvCxnSpPr>
          <p:spPr>
            <a:xfrm>
              <a:off x="2489200" y="3693160"/>
              <a:ext cx="6350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2489200" y="4013200"/>
              <a:ext cx="47752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2489200" y="4333240"/>
              <a:ext cx="42672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2489200" y="4638040"/>
              <a:ext cx="42672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 txBox="1"/>
          <p:nvPr/>
        </p:nvSpPr>
        <p:spPr>
          <a:xfrm>
            <a:off x="5297156" y="1949879"/>
            <a:ext cx="65490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Travail en équipe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Nouvelles connaissances dans le domaine du jeu vidéo et de l’informatique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Mener un projet: définir des objectifs, faire des compromis, connaitre ses limites etc.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24716" y="5647038"/>
            <a:ext cx="12240000" cy="12233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 dirty="0">
                <a:latin typeface="Arial"/>
                <a:ea typeface="Arial"/>
                <a:cs typeface="Arial"/>
                <a:sym typeface="Arial"/>
              </a:rPr>
              <a:t>Aspect mécanique</a:t>
            </a:r>
            <a:endParaRPr dirty="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0" y="1110177"/>
            <a:ext cx="53381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Forces appliquées sur le drone:</a:t>
            </a:r>
            <a:endParaRPr u="sng" dirty="0"/>
          </a:p>
        </p:txBody>
      </p:sp>
      <p:sp>
        <p:nvSpPr>
          <p:cNvPr id="107" name="Google Shape;107;p2"/>
          <p:cNvSpPr/>
          <p:nvPr/>
        </p:nvSpPr>
        <p:spPr>
          <a:xfrm>
            <a:off x="196526" y="1841531"/>
            <a:ext cx="755432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gravité (poids) est la force qui tend à ramener le drone au sol, plus le drone est lourd et plus l’attraction gravitationnelle sera importante.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portance correspond à la force de poussée générée par le drone, pour que celui-ci décolle elle doit être supérieure à la gravité.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traction correspond à la force qui fait avancer le drone via une inclinaison de ce dernier.</a:t>
            </a:r>
            <a:endParaRPr sz="18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trainée est la force qui s’oppose à la traction et donc à l’avancée du drone, elle est causée par la résistance de l’air et agit comme un frottement.</a:t>
            </a:r>
            <a:endParaRPr sz="1800" dirty="0"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7806" y="2290257"/>
            <a:ext cx="4234610" cy="190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Aspect mécanique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96592" y="1160290"/>
            <a:ext cx="48461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Mouvements du drone:</a:t>
            </a:r>
            <a:endParaRPr b="1" u="sng" dirty="0"/>
          </a:p>
        </p:txBody>
      </p:sp>
      <p:sp>
        <p:nvSpPr>
          <p:cNvPr id="119" name="Google Shape;119;p3"/>
          <p:cNvSpPr/>
          <p:nvPr/>
        </p:nvSpPr>
        <p:spPr>
          <a:xfrm>
            <a:off x="292219" y="1816309"/>
            <a:ext cx="53548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 stationnaire :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Symétrie des hélices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Même puissance pour chaque moteur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Inversion deux à deux du sens de rotation</a:t>
            </a:r>
            <a:endParaRPr dirty="0"/>
          </a:p>
        </p:txBody>
      </p:sp>
      <p:sp>
        <p:nvSpPr>
          <p:cNvPr id="120" name="Google Shape;120;p3"/>
          <p:cNvSpPr/>
          <p:nvPr/>
        </p:nvSpPr>
        <p:spPr>
          <a:xfrm>
            <a:off x="292219" y="3063670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Montée :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Création d’une force de portance supérieure 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l’attraction terrestre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Toutes les hélices tournent à la même vitesse</a:t>
            </a:r>
            <a:endParaRPr dirty="0"/>
          </a:p>
        </p:txBody>
      </p:sp>
      <p:sp>
        <p:nvSpPr>
          <p:cNvPr id="121" name="Google Shape;121;p3"/>
          <p:cNvSpPr/>
          <p:nvPr/>
        </p:nvSpPr>
        <p:spPr>
          <a:xfrm>
            <a:off x="292219" y="4263999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Descente :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Diminution de la portance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Toutes les hélices produisent la même force</a:t>
            </a:r>
            <a:endParaRPr dirty="0"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2499" y="1161190"/>
            <a:ext cx="2823674" cy="444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 dirty="0">
                <a:latin typeface="Arial"/>
                <a:ea typeface="Arial"/>
                <a:cs typeface="Arial"/>
                <a:sym typeface="Arial"/>
              </a:rPr>
              <a:t>Aspect mécanique</a:t>
            </a:r>
            <a:endParaRPr dirty="0"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292217" y="1951800"/>
            <a:ext cx="69611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Tangage et roulis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Augmentation de la vitesse des hélices opposées au mouvement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Création d’un angle</a:t>
            </a:r>
          </a:p>
          <a:p>
            <a:pPr marL="285750" lvl="0" indent="-285750">
              <a:buClr>
                <a:schemeClr val="dk1"/>
              </a:buClr>
              <a:buSzPts val="1800"/>
              <a:buFontTx/>
              <a:buChar char="-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Création d’une composante horizontale de la portance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4" name="Google Shape;134;p4" descr="Une image contenant horloge, jouet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1384" y="3429000"/>
            <a:ext cx="3040985" cy="21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Une image contenant dessin, horloge, ordinateur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6643" y="1184094"/>
            <a:ext cx="3213304" cy="20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C0C7BE-9127-054A-976B-3A9229885769}"/>
              </a:ext>
            </a:extLst>
          </p:cNvPr>
          <p:cNvSpPr txBox="1"/>
          <p:nvPr/>
        </p:nvSpPr>
        <p:spPr>
          <a:xfrm>
            <a:off x="292217" y="3820388"/>
            <a:ext cx="7564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Lacet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Augmentation de la vitesse des hélices tournant dans le sens de la rotation souhaitée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Diminution des deux autres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Déséquilibre du couple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Aspect moteur de jeu</a:t>
            </a:r>
            <a:endParaRPr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0806" y="1186748"/>
            <a:ext cx="1900800" cy="19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333631" y="3125189"/>
            <a:ext cx="40551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Raydium = moteur de jeu 3D utilisé pour notre projet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5811" y="4029384"/>
            <a:ext cx="3018572" cy="8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/>
          <p:nvPr/>
        </p:nvSpPr>
        <p:spPr>
          <a:xfrm>
            <a:off x="1859574" y="4964029"/>
            <a:ext cx="33510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 = moteur physique utilisé par Raydium</a:t>
            </a:r>
            <a:endParaRPr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3720" y="1421744"/>
            <a:ext cx="7112829" cy="168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3332569" y="6085423"/>
            <a:ext cx="75908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Exemples de moteur de jeu connus: Unreal engine, Open GL et Renderware.</a:t>
            </a:r>
            <a:endParaRPr dirty="0"/>
          </a:p>
        </p:txBody>
      </p:sp>
      <p:sp>
        <p:nvSpPr>
          <p:cNvPr id="151" name="Google Shape;151;p5"/>
          <p:cNvSpPr txBox="1"/>
          <p:nvPr/>
        </p:nvSpPr>
        <p:spPr>
          <a:xfrm>
            <a:off x="5570005" y="3087548"/>
            <a:ext cx="58202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moteur de jeu regroupe toutes les informations nécessaires au bon fonctionnement du jeu vidéo</a:t>
            </a:r>
            <a:endParaRPr dirty="0"/>
          </a:p>
        </p:txBody>
      </p:sp>
      <p:cxnSp>
        <p:nvCxnSpPr>
          <p:cNvPr id="152" name="Google Shape;152;p5"/>
          <p:cNvCxnSpPr/>
          <p:nvPr/>
        </p:nvCxnSpPr>
        <p:spPr>
          <a:xfrm>
            <a:off x="5562672" y="4534930"/>
            <a:ext cx="148281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3" name="Google Shape;153;p5"/>
          <p:cNvSpPr txBox="1"/>
          <p:nvPr/>
        </p:nvSpPr>
        <p:spPr>
          <a:xfrm>
            <a:off x="7186683" y="3936573"/>
            <a:ext cx="24673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Physique du point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Physique des solides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Physique des particules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Détection des collisions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8" grpId="0"/>
      <p:bldP spid="151" grpId="0"/>
      <p:bldP spid="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1277200" y="262088"/>
            <a:ext cx="8744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Aspect régulation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292219" y="2106773"/>
            <a:ext cx="6285900" cy="22139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2400" dirty="0"/>
              <a:t>Qu’est ce qu’un asservissement ?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r>
              <a:rPr lang="fr-FR" sz="2400" dirty="0"/>
              <a:t>Régulation PD (proportionnelle dérivée)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r>
              <a:rPr lang="fr-FR" sz="2400" dirty="0"/>
              <a:t>Application au drone</a:t>
            </a:r>
            <a:endParaRPr sz="2400" dirty="0"/>
          </a:p>
        </p:txBody>
      </p:sp>
      <p:pic>
        <p:nvPicPr>
          <p:cNvPr id="164" name="Google Shape;1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887" y="2190208"/>
            <a:ext cx="5717375" cy="17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8157840" y="3994443"/>
            <a:ext cx="22797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latin typeface="Calibri"/>
                <a:ea typeface="Calibri"/>
                <a:cs typeface="Calibri"/>
                <a:sym typeface="Calibri"/>
              </a:rPr>
              <a:t>principe de l’asservissement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1277200" y="262088"/>
            <a:ext cx="8744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Aspect régulation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991391-6A33-8E48-932B-A2C6AB8A1DAD}"/>
              </a:ext>
            </a:extLst>
          </p:cNvPr>
          <p:cNvSpPr txBox="1"/>
          <p:nvPr/>
        </p:nvSpPr>
        <p:spPr>
          <a:xfrm>
            <a:off x="119225" y="1344956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Asservissement de l’altitude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AF1456-5405-9D45-9394-81D543CA9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812" y="2190597"/>
            <a:ext cx="30607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-12358" y="5634681"/>
            <a:ext cx="12204357" cy="122331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1277200" y="262088"/>
            <a:ext cx="8744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Aspect régulation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991391-6A33-8E48-932B-A2C6AB8A1DAD}"/>
              </a:ext>
            </a:extLst>
          </p:cNvPr>
          <p:cNvSpPr txBox="1"/>
          <p:nvPr/>
        </p:nvSpPr>
        <p:spPr>
          <a:xfrm>
            <a:off x="168652" y="1322839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Asservissement de la position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FBF8AA9-5932-7C4B-94BE-7DD5FFEE1D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1"/>
          <a:stretch/>
        </p:blipFill>
        <p:spPr>
          <a:xfrm>
            <a:off x="5276626" y="1322839"/>
            <a:ext cx="4324573" cy="39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0"/>
            <a:ext cx="12192000" cy="112446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-24716" y="5647038"/>
            <a:ext cx="12240000" cy="12233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>
            <a:spLocks noGrp="1"/>
          </p:cNvSpPr>
          <p:nvPr>
            <p:ph type="ctrTitle"/>
          </p:nvPr>
        </p:nvSpPr>
        <p:spPr>
          <a:xfrm>
            <a:off x="1517820" y="172994"/>
            <a:ext cx="9144000" cy="7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r-FR" sz="4320">
                <a:latin typeface="Arial"/>
                <a:ea typeface="Arial"/>
                <a:cs typeface="Arial"/>
                <a:sym typeface="Arial"/>
              </a:rPr>
              <a:t>Aspect modélisation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19" y="5855172"/>
            <a:ext cx="2451202" cy="8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47" y="5855172"/>
            <a:ext cx="829834" cy="8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093C4C-474F-B54D-A144-C35A8A2817C7}"/>
              </a:ext>
            </a:extLst>
          </p:cNvPr>
          <p:cNvSpPr txBox="1"/>
          <p:nvPr/>
        </p:nvSpPr>
        <p:spPr>
          <a:xfrm>
            <a:off x="1382249" y="2090172"/>
            <a:ext cx="37882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 modélisation graphique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 modélisation physique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4285F3-EAFB-9544-8164-76615EE55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936" y="1618370"/>
            <a:ext cx="4607011" cy="1407698"/>
          </a:xfrm>
          <a:prstGeom prst="rect">
            <a:avLst/>
          </a:prstGeom>
        </p:spPr>
      </p:pic>
      <p:pic>
        <p:nvPicPr>
          <p:cNvPr id="10" name="Google Shape;145;p5">
            <a:extLst>
              <a:ext uri="{FF2B5EF4-FFF2-40B4-BE49-F238E27FC236}">
                <a16:creationId xmlns:a16="http://schemas.microsoft.com/office/drawing/2014/main" id="{D186610D-9A20-BC40-BB92-727A64B2AA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9822" y="3160973"/>
            <a:ext cx="1900800" cy="19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467</Words>
  <Application>Microsoft Macintosh PowerPoint</Application>
  <PresentationFormat>Grand écran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Noto Sans Symbols</vt:lpstr>
      <vt:lpstr>Thème Office</vt:lpstr>
      <vt:lpstr>Projet Polytech:  le simulateur de drone</vt:lpstr>
      <vt:lpstr>Aspect mécanique</vt:lpstr>
      <vt:lpstr>Aspect mécanique</vt:lpstr>
      <vt:lpstr>Aspect mécanique</vt:lpstr>
      <vt:lpstr>Aspect moteur de jeu</vt:lpstr>
      <vt:lpstr>Aspect régulation</vt:lpstr>
      <vt:lpstr>Aspect régulation</vt:lpstr>
      <vt:lpstr>Aspect régulation</vt:lpstr>
      <vt:lpstr>Aspect modélisation</vt:lpstr>
      <vt:lpstr>Aspect modélisation</vt:lpstr>
      <vt:lpstr>Aspect modélisation</vt:lpstr>
      <vt:lpstr>Aspect modélisation</vt:lpstr>
      <vt:lpstr>Les difficultés rencontrées</vt:lpstr>
      <vt:lpstr>Ce que ce projet nous a apporté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Polytech:  le simulateur de drone</dc:title>
  <dc:creator>Microsoft Office User</dc:creator>
  <cp:lastModifiedBy>Microsoft Office User</cp:lastModifiedBy>
  <cp:revision>11</cp:revision>
  <dcterms:created xsi:type="dcterms:W3CDTF">2020-04-27T13:20:38Z</dcterms:created>
  <dcterms:modified xsi:type="dcterms:W3CDTF">2020-05-04T11:18:05Z</dcterms:modified>
</cp:coreProperties>
</file>