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1"/>
  </p:notesMasterIdLst>
  <p:sldIdLst>
    <p:sldId id="256" r:id="rId2"/>
    <p:sldId id="257" r:id="rId3"/>
    <p:sldId id="265" r:id="rId4"/>
    <p:sldId id="273" r:id="rId5"/>
    <p:sldId id="274" r:id="rId6"/>
    <p:sldId id="275" r:id="rId7"/>
    <p:sldId id="276" r:id="rId8"/>
    <p:sldId id="269" r:id="rId9"/>
    <p:sldId id="270" r:id="rId10"/>
    <p:sldId id="258" r:id="rId11"/>
    <p:sldId id="259" r:id="rId12"/>
    <p:sldId id="278" r:id="rId13"/>
    <p:sldId id="279" r:id="rId14"/>
    <p:sldId id="280" r:id="rId15"/>
    <p:sldId id="261" r:id="rId16"/>
    <p:sldId id="268" r:id="rId17"/>
    <p:sldId id="262" r:id="rId18"/>
    <p:sldId id="263" r:id="rId19"/>
    <p:sldId id="266" r:id="rId20"/>
    <p:sldId id="264" r:id="rId21"/>
    <p:sldId id="281" r:id="rId22"/>
    <p:sldId id="285" r:id="rId23"/>
    <p:sldId id="286" r:id="rId24"/>
    <p:sldId id="287" r:id="rId25"/>
    <p:sldId id="272" r:id="rId26"/>
    <p:sldId id="283" r:id="rId27"/>
    <p:sldId id="284" r:id="rId28"/>
    <p:sldId id="271" r:id="rId29"/>
    <p:sldId id="282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94671" autoAdjust="0"/>
  </p:normalViewPr>
  <p:slideViewPr>
    <p:cSldViewPr>
      <p:cViewPr varScale="1">
        <p:scale>
          <a:sx n="66" d="100"/>
          <a:sy n="66" d="100"/>
        </p:scale>
        <p:origin x="124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26AE9-C92D-43FE-919E-F0BCD9CFA9E3}" type="datetimeFigureOut">
              <a:rPr lang="fr-FR" smtClean="0"/>
              <a:t>21/01/2015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13EB7-F356-483A-8F95-67B8B9151C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047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13EB7-F356-483A-8F95-67B8B9151C2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652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13EB7-F356-483A-8F95-67B8B9151C28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890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31B6D8-50A1-4BF5-9891-FAC7C1218A93}" type="datetime1">
              <a:rPr lang="fr-FR" smtClean="0"/>
              <a:t>21/01/2015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94DC33-F856-4C7E-A11C-DC170FF2B5E6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8BF2F5-0879-4193-9FDD-C0E100A7B499}" type="datetime1">
              <a:rPr lang="fr-FR" smtClean="0"/>
              <a:t>21/01/2015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94DC33-F856-4C7E-A11C-DC170FF2B5E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5CF87-7703-4017-B96B-2F6E4C766E40}" type="datetime1">
              <a:rPr lang="fr-FR" smtClean="0"/>
              <a:t>21/01/2015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94DC33-F856-4C7E-A11C-DC170FF2B5E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31134-9E59-4523-B855-40A8E78F8746}" type="datetime1">
              <a:rPr lang="fr-FR" smtClean="0"/>
              <a:t>21/01/2015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94DC33-F856-4C7E-A11C-DC170FF2B5E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41AA6-6C23-46AC-A412-C8DD65D0394B}" type="datetime1">
              <a:rPr lang="fr-FR" smtClean="0"/>
              <a:t>21/01/2015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94DC33-F856-4C7E-A11C-DC170FF2B5E6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8BE853-991F-45B0-804F-75D3D797BB7D}" type="datetime1">
              <a:rPr lang="fr-FR" smtClean="0"/>
              <a:t>21/01/2015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94DC33-F856-4C7E-A11C-DC170FF2B5E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92DCED-6F81-4A90-A5B9-D671CCC141F0}" type="datetime1">
              <a:rPr lang="fr-FR" smtClean="0"/>
              <a:t>21/01/2015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94DC33-F856-4C7E-A11C-DC170FF2B5E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CEF9B-AA8C-47CB-8FF6-8DD28F6BE555}" type="datetime1">
              <a:rPr lang="fr-FR" smtClean="0"/>
              <a:t>21/01/2015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94DC33-F856-4C7E-A11C-DC170FF2B5E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189D5-F88F-4F6A-ABE9-289660890136}" type="datetime1">
              <a:rPr lang="fr-FR" smtClean="0"/>
              <a:t>21/01/2015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94DC33-F856-4C7E-A11C-DC170FF2B5E6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AD723-E1A4-4FCB-BEA4-BC0850497B86}" type="datetime1">
              <a:rPr lang="fr-FR" smtClean="0"/>
              <a:t>21/01/2015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94DC33-F856-4C7E-A11C-DC170FF2B5E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A64825-D8A0-4A7A-A634-873D3C65B525}" type="datetime1">
              <a:rPr lang="fr-FR" smtClean="0"/>
              <a:t>21/01/2015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94DC33-F856-4C7E-A11C-DC170FF2B5E6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F9769B7-60F0-41CF-B10D-52C079BF1094}" type="datetime1">
              <a:rPr lang="fr-FR" smtClean="0"/>
              <a:t>21/01/2015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994DC33-F856-4C7E-A11C-DC170FF2B5E6}" type="slidenum">
              <a:rPr lang="fr-FR" smtClean="0"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 smtClean="0"/>
              <a:t>Candy </a:t>
            </a:r>
            <a:r>
              <a:rPr lang="fr-FR" dirty="0" err="1" smtClean="0"/>
              <a:t>Crush</a:t>
            </a:r>
            <a:r>
              <a:rPr lang="fr-FR" dirty="0" smtClean="0"/>
              <a:t> Killer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2204864"/>
            <a:ext cx="7406640" cy="3312368"/>
          </a:xfrm>
        </p:spPr>
        <p:txBody>
          <a:bodyPr>
            <a:normAutofit fontScale="92500" lnSpcReduction="10000"/>
          </a:bodyPr>
          <a:lstStyle/>
          <a:p>
            <a:pPr marL="484632" indent="-457200">
              <a:buFont typeface="Arial" panose="020B0604020202020204" pitchFamily="34" charset="0"/>
              <a:buChar char="•"/>
            </a:pPr>
            <a:r>
              <a:rPr lang="fr-FR" dirty="0" smtClean="0"/>
              <a:t>Boyer Alexandre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fr-FR" dirty="0" err="1"/>
              <a:t>Bullat</a:t>
            </a:r>
            <a:r>
              <a:rPr lang="fr-FR" dirty="0"/>
              <a:t> </a:t>
            </a:r>
            <a:r>
              <a:rPr lang="fr-FR" dirty="0" smtClean="0"/>
              <a:t>Théo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fr-FR" dirty="0" smtClean="0"/>
              <a:t>Ralite Jérôme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fr-FR" dirty="0"/>
              <a:t>Raymond </a:t>
            </a:r>
            <a:r>
              <a:rPr lang="fr-FR" dirty="0" smtClean="0"/>
              <a:t>Nicolas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fr-FR" dirty="0" smtClean="0"/>
              <a:t>Ribière Laurent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endParaRPr lang="fr-FR" dirty="0"/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fr-FR" dirty="0" smtClean="0"/>
              <a:t>Encadré par  M</a:t>
            </a:r>
            <a:r>
              <a:rPr lang="fr-FR" dirty="0"/>
              <a:t>. Laffont, enseignant à </a:t>
            </a:r>
            <a:r>
              <a:rPr lang="fr-FR" dirty="0" err="1" smtClean="0"/>
              <a:t>Polytech</a:t>
            </a:r>
            <a:r>
              <a:rPr lang="fr-FR" dirty="0" smtClean="0"/>
              <a:t> 		    	    M. </a:t>
            </a:r>
            <a:r>
              <a:rPr lang="fr-FR" dirty="0" err="1" smtClean="0"/>
              <a:t>Kauffmann</a:t>
            </a:r>
            <a:r>
              <a:rPr lang="fr-FR" dirty="0" smtClean="0"/>
              <a:t>, enseignant à l’IUT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724128" y="6305550"/>
            <a:ext cx="2952328" cy="476250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IUT Informatique de </a:t>
            </a:r>
            <a:r>
              <a:rPr lang="fr-FR" dirty="0" err="1" smtClean="0">
                <a:solidFill>
                  <a:schemeClr val="tx1"/>
                </a:solidFill>
              </a:rPr>
              <a:t>Clermont-ferrand</a:t>
            </a:r>
            <a:r>
              <a:rPr lang="fr-FR" dirty="0" smtClean="0">
                <a:solidFill>
                  <a:schemeClr val="tx1"/>
                </a:solidFill>
              </a:rPr>
              <a:t> 2014/2015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5408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7498080" cy="1512167"/>
          </a:xfrm>
        </p:spPr>
        <p:txBody>
          <a:bodyPr>
            <a:noAutofit/>
          </a:bodyPr>
          <a:lstStyle/>
          <a:p>
            <a:pPr algn="ctr"/>
            <a:r>
              <a:rPr lang="fr-FR" sz="4000" dirty="0" smtClean="0"/>
              <a:t>C – La procédure du travail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45920" y="1916831"/>
            <a:ext cx="7498080" cy="4187552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Etude et lecture </a:t>
            </a:r>
          </a:p>
          <a:p>
            <a:pPr marL="82296" indent="0">
              <a:buNone/>
            </a:pPr>
            <a:r>
              <a:rPr lang="fr-FR" dirty="0"/>
              <a:t> </a:t>
            </a:r>
            <a:r>
              <a:rPr lang="fr-FR" dirty="0" smtClean="0"/>
              <a:t> du travail réalisé et restant à faire</a:t>
            </a:r>
          </a:p>
          <a:p>
            <a:pPr marL="82296" indent="0">
              <a:buNone/>
            </a:pPr>
            <a:endParaRPr lang="fr-FR" dirty="0"/>
          </a:p>
          <a:p>
            <a:r>
              <a:rPr lang="fr-FR" dirty="0" smtClean="0"/>
              <a:t>Découpe du projet en 4 grandes </a:t>
            </a:r>
            <a:r>
              <a:rPr lang="fr-FR" dirty="0" smtClean="0"/>
              <a:t>parties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715000" y="6366368"/>
            <a:ext cx="2895600" cy="415432"/>
          </a:xfrm>
        </p:spPr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3648" y="6366368"/>
            <a:ext cx="457200" cy="415432"/>
          </a:xfrm>
        </p:spPr>
        <p:txBody>
          <a:bodyPr/>
          <a:lstStyle/>
          <a:p>
            <a:fld id="{D994DC33-F856-4C7E-A11C-DC170FF2B5E6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6905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Distribution du travail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772816"/>
            <a:ext cx="7498080" cy="48006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Capture et traitement de la grille de jeu</a:t>
            </a:r>
          </a:p>
          <a:p>
            <a:endParaRPr lang="fr-FR" sz="2800" dirty="0" smtClean="0"/>
          </a:p>
          <a:p>
            <a:r>
              <a:rPr lang="fr-FR" sz="2800" dirty="0" smtClean="0"/>
              <a:t>Reconnaissance des bonbons </a:t>
            </a:r>
          </a:p>
          <a:p>
            <a:endParaRPr lang="fr-FR" sz="2800" dirty="0" smtClean="0"/>
          </a:p>
          <a:p>
            <a:r>
              <a:rPr lang="fr-FR" sz="2800" dirty="0" smtClean="0"/>
              <a:t>Analyse du meilleur coup</a:t>
            </a:r>
          </a:p>
          <a:p>
            <a:endParaRPr lang="fr-FR" sz="2800" dirty="0" smtClean="0"/>
          </a:p>
          <a:p>
            <a:r>
              <a:rPr lang="fr-FR" sz="2800" dirty="0" smtClean="0"/>
              <a:t>Dialogue entre l’application et l’ordinateur</a:t>
            </a:r>
            <a:endParaRPr lang="fr-FR" sz="2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9733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Installation et étude du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12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20888"/>
            <a:ext cx="7493549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137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2520" y="304800"/>
            <a:ext cx="7498080" cy="1143000"/>
          </a:xfrm>
        </p:spPr>
        <p:txBody>
          <a:bodyPr/>
          <a:lstStyle/>
          <a:p>
            <a:pPr algn="ctr"/>
            <a:r>
              <a:rPr lang="fr-FR" dirty="0" smtClean="0"/>
              <a:t>Répartition du travail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13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52" y="2140017"/>
            <a:ext cx="8967496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850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2" y="304800"/>
            <a:ext cx="749808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fr-FR" u="sng" dirty="0" smtClean="0">
                <a:solidFill>
                  <a:srgbClr val="000000"/>
                </a:solidFill>
              </a:rPr>
              <a:t>II</a:t>
            </a:r>
            <a:r>
              <a:rPr lang="fr-FR" u="sng" dirty="0" smtClean="0">
                <a:solidFill>
                  <a:srgbClr val="000000"/>
                </a:solidFill>
              </a:rPr>
              <a:t> </a:t>
            </a:r>
            <a:r>
              <a:rPr lang="fr-FR" u="sng" dirty="0">
                <a:solidFill>
                  <a:srgbClr val="000000"/>
                </a:solidFill>
              </a:rPr>
              <a:t>– Travail réalisé</a:t>
            </a:r>
            <a:r>
              <a:rPr lang="fr-FR" dirty="0">
                <a:solidFill>
                  <a:srgbClr val="000000"/>
                </a:solidFill>
              </a:rPr>
              <a:t/>
            </a:r>
            <a:br>
              <a:rPr lang="fr-FR" dirty="0">
                <a:solidFill>
                  <a:srgbClr val="000000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 - Capture </a:t>
            </a:r>
            <a:r>
              <a:rPr lang="fr-FR" dirty="0"/>
              <a:t>et traitement de </a:t>
            </a:r>
            <a:r>
              <a:rPr lang="fr-FR" dirty="0" smtClean="0"/>
              <a:t>la grille </a:t>
            </a:r>
          </a:p>
          <a:p>
            <a:endParaRPr lang="fr-FR" dirty="0"/>
          </a:p>
          <a:p>
            <a:r>
              <a:rPr lang="fr-FR" dirty="0" smtClean="0"/>
              <a:t>B - Reconnaissance </a:t>
            </a:r>
            <a:r>
              <a:rPr lang="fr-FR" dirty="0"/>
              <a:t>des bonbons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C - Analyse </a:t>
            </a:r>
            <a:r>
              <a:rPr lang="fr-FR" dirty="0"/>
              <a:t>du meilleur coup</a:t>
            </a:r>
          </a:p>
          <a:p>
            <a:endParaRPr lang="fr-FR" dirty="0"/>
          </a:p>
          <a:p>
            <a:r>
              <a:rPr lang="fr-FR" dirty="0" smtClean="0"/>
              <a:t>D – </a:t>
            </a:r>
            <a:r>
              <a:rPr lang="fr-FR" dirty="0"/>
              <a:t>Dialogue entre l’application </a:t>
            </a:r>
            <a:r>
              <a:rPr lang="fr-FR" dirty="0" smtClean="0"/>
              <a:t>et l’ordinateur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36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4000" dirty="0" smtClean="0"/>
              <a:t>A - Capture et traitement de la grille de jeu</a:t>
            </a:r>
            <a:endParaRPr lang="fr-FR" sz="40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1"/>
          </p:nvPr>
        </p:nvSpPr>
        <p:spPr>
          <a:xfrm>
            <a:off x="1473595" y="2060848"/>
            <a:ext cx="3657600" cy="4248472"/>
          </a:xfrm>
        </p:spPr>
        <p:txBody>
          <a:bodyPr/>
          <a:lstStyle/>
          <a:p>
            <a:r>
              <a:rPr lang="fr-FR" dirty="0"/>
              <a:t>Obtenir une image  la plus net possible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Résoudre le problème de perspective</a:t>
            </a:r>
          </a:p>
          <a:p>
            <a:pPr marL="82296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15</a:t>
            </a:fld>
            <a:endParaRPr lang="fr-FR"/>
          </a:p>
        </p:txBody>
      </p:sp>
      <p:pic>
        <p:nvPicPr>
          <p:cNvPr id="10" name="Espace réservé du contenu 9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624750"/>
            <a:ext cx="3312368" cy="229795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195" y="3848597"/>
            <a:ext cx="3712939" cy="257585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3" name="Rectangle 2"/>
          <p:cNvSpPr/>
          <p:nvPr/>
        </p:nvSpPr>
        <p:spPr>
          <a:xfrm>
            <a:off x="5580112" y="4306511"/>
            <a:ext cx="2952328" cy="1800200"/>
          </a:xfrm>
          <a:prstGeom prst="rect">
            <a:avLst/>
          </a:prstGeom>
          <a:noFill/>
          <a:ln w="825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1181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4000" dirty="0" smtClean="0"/>
              <a:t>A - Capture et traitement de la grille du jeu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03648" y="1772816"/>
            <a:ext cx="3657600" cy="4752528"/>
          </a:xfrm>
        </p:spPr>
        <p:txBody>
          <a:bodyPr>
            <a:normAutofit/>
          </a:bodyPr>
          <a:lstStyle/>
          <a:p>
            <a:r>
              <a:rPr lang="fr-FR" dirty="0" smtClean="0"/>
              <a:t>Interface simple et intuitive</a:t>
            </a:r>
          </a:p>
          <a:p>
            <a:endParaRPr lang="fr-FR" dirty="0"/>
          </a:p>
          <a:p>
            <a:r>
              <a:rPr lang="fr-FR" dirty="0" smtClean="0"/>
              <a:t>Seule interaction avec l’utilisateur</a:t>
            </a:r>
          </a:p>
          <a:p>
            <a:endParaRPr lang="fr-FR" dirty="0" smtClean="0"/>
          </a:p>
          <a:p>
            <a:r>
              <a:rPr lang="fr-FR" dirty="0" smtClean="0"/>
              <a:t>Mémorisation des actions </a:t>
            </a:r>
            <a:r>
              <a:rPr lang="fr-FR" dirty="0"/>
              <a:t>de l’utilisateur </a:t>
            </a:r>
          </a:p>
          <a:p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6622" y="1772816"/>
            <a:ext cx="3498056" cy="4415259"/>
          </a:xfr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5009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4400" dirty="0" smtClean="0"/>
              <a:t>B - Reconnaissance </a:t>
            </a:r>
            <a:r>
              <a:rPr lang="fr-FR" sz="4400" dirty="0"/>
              <a:t>des bonbons </a:t>
            </a:r>
            <a:endParaRPr lang="fr-FR" dirty="0"/>
          </a:p>
        </p:txBody>
      </p:sp>
      <p:pic>
        <p:nvPicPr>
          <p:cNvPr id="9" name="Espace réservé du contenu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888" y="2708920"/>
            <a:ext cx="3657600" cy="32685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Espace réservé du contenu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708920"/>
            <a:ext cx="3657600" cy="3240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17</a:t>
            </a:fld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458888" y="1628800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Forte dégradation due à la prise d’une photo d’écran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0252432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B - Reconnaissance des bonbons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1"/>
          </p:nvPr>
        </p:nvSpPr>
        <p:spPr>
          <a:xfrm>
            <a:off x="1403648" y="2515384"/>
            <a:ext cx="3657600" cy="4342616"/>
          </a:xfrm>
        </p:spPr>
        <p:txBody>
          <a:bodyPr/>
          <a:lstStyle/>
          <a:p>
            <a:r>
              <a:rPr lang="fr-FR" dirty="0" smtClean="0"/>
              <a:t>Création d’une plage de couleur</a:t>
            </a:r>
          </a:p>
          <a:p>
            <a:endParaRPr lang="fr-FR" dirty="0" smtClean="0"/>
          </a:p>
          <a:p>
            <a:r>
              <a:rPr lang="fr-FR" dirty="0" smtClean="0"/>
              <a:t>Découpage suivant le système RGB</a:t>
            </a:r>
            <a:endParaRPr lang="fr-FR" dirty="0"/>
          </a:p>
          <a:p>
            <a:endParaRPr lang="fr-FR" dirty="0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850" y="2027237"/>
            <a:ext cx="3657600" cy="3657600"/>
          </a:xfr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0215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B - Reconnaissance des bonbons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75656" y="1601336"/>
            <a:ext cx="3657600" cy="4663440"/>
          </a:xfrm>
        </p:spPr>
        <p:txBody>
          <a:bodyPr/>
          <a:lstStyle/>
          <a:p>
            <a:r>
              <a:rPr lang="fr-FR" dirty="0" smtClean="0"/>
              <a:t>Découpage pixel par pixel</a:t>
            </a:r>
          </a:p>
          <a:p>
            <a:endParaRPr lang="fr-FR" dirty="0"/>
          </a:p>
          <a:p>
            <a:r>
              <a:rPr lang="fr-FR" dirty="0" smtClean="0"/>
              <a:t>Formation d’un histogramme</a:t>
            </a:r>
          </a:p>
          <a:p>
            <a:endParaRPr lang="fr-FR" dirty="0"/>
          </a:p>
          <a:p>
            <a:r>
              <a:rPr lang="fr-FR" dirty="0" smtClean="0"/>
              <a:t>Création d’une matrice avec la couleur de chaque bonbon</a:t>
            </a:r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556792"/>
            <a:ext cx="2362606" cy="21296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19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599" y="3933056"/>
            <a:ext cx="2349261" cy="2088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355686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7000"/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3600" dirty="0" smtClean="0"/>
              <a:t>Réalisation de l’application </a:t>
            </a:r>
            <a:br>
              <a:rPr lang="fr-FR" sz="3600" dirty="0" smtClean="0"/>
            </a:br>
            <a:r>
              <a:rPr lang="fr-FR" sz="3600" dirty="0" smtClean="0"/>
              <a:t>Candy </a:t>
            </a:r>
            <a:r>
              <a:rPr lang="fr-FR" sz="3600" dirty="0" err="1" smtClean="0"/>
              <a:t>Crush</a:t>
            </a:r>
            <a:r>
              <a:rPr lang="fr-FR" sz="3600" dirty="0" smtClean="0"/>
              <a:t> Killer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31640" y="1988840"/>
            <a:ext cx="7498080" cy="37444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fr-FR" u="sng" dirty="0" smtClean="0"/>
              <a:t>Qu’est-ce que Candy </a:t>
            </a:r>
            <a:r>
              <a:rPr lang="fr-FR" u="sng" dirty="0" err="1" smtClean="0"/>
              <a:t>Crush</a:t>
            </a:r>
            <a:r>
              <a:rPr lang="fr-FR" u="sng" dirty="0" smtClean="0"/>
              <a:t> Killer ?</a:t>
            </a:r>
          </a:p>
          <a:p>
            <a:pPr marL="82296" indent="0">
              <a:buNone/>
            </a:pPr>
            <a:endParaRPr lang="fr-FR" sz="2800" dirty="0" smtClean="0"/>
          </a:p>
          <a:p>
            <a:r>
              <a:rPr lang="fr-FR" sz="2800" dirty="0"/>
              <a:t>Programme </a:t>
            </a:r>
            <a:r>
              <a:rPr lang="fr-FR" sz="2800" dirty="0" smtClean="0"/>
              <a:t>destiné </a:t>
            </a:r>
            <a:r>
              <a:rPr lang="fr-FR" sz="2800" dirty="0"/>
              <a:t>à aider l'utilisateur </a:t>
            </a:r>
            <a:r>
              <a:rPr lang="fr-FR" sz="2800" dirty="0" smtClean="0"/>
              <a:t>pour </a:t>
            </a:r>
            <a:r>
              <a:rPr lang="fr-FR" sz="2800" dirty="0"/>
              <a:t>le traitement d'une tâche </a:t>
            </a:r>
            <a:r>
              <a:rPr lang="fr-FR" sz="2800" dirty="0" smtClean="0"/>
              <a:t>précise</a:t>
            </a:r>
          </a:p>
          <a:p>
            <a:endParaRPr lang="fr-FR" sz="2800" dirty="0" smtClean="0"/>
          </a:p>
          <a:p>
            <a:r>
              <a:rPr lang="fr-FR" sz="2800" dirty="0"/>
              <a:t>Résolution automatique </a:t>
            </a:r>
            <a:r>
              <a:rPr lang="fr-FR" sz="2800" dirty="0" smtClean="0"/>
              <a:t>de jeux chronophages : Candy </a:t>
            </a:r>
            <a:r>
              <a:rPr lang="fr-FR" sz="2800" dirty="0" err="1" smtClean="0"/>
              <a:t>Crush</a:t>
            </a:r>
            <a:r>
              <a:rPr lang="fr-FR" sz="2800" dirty="0" smtClean="0"/>
              <a:t> Saga</a:t>
            </a:r>
            <a:endParaRPr lang="fr-FR" sz="2800" dirty="0"/>
          </a:p>
          <a:p>
            <a:endParaRPr lang="fr-FR" sz="2800" dirty="0" smtClean="0"/>
          </a:p>
          <a:p>
            <a:pPr marL="82296" indent="0">
              <a:buNone/>
            </a:pPr>
            <a:endParaRPr lang="fr-FR" sz="2800" dirty="0"/>
          </a:p>
          <a:p>
            <a:endParaRPr lang="fr-FR" sz="2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74764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 - Analyse du meilleur coup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Reconnaitre tous les coups jouables</a:t>
            </a:r>
          </a:p>
          <a:p>
            <a:endParaRPr lang="fr-FR" dirty="0"/>
          </a:p>
          <a:p>
            <a:r>
              <a:rPr lang="fr-FR" dirty="0" smtClean="0"/>
              <a:t>Donner un score à chaque coup</a:t>
            </a:r>
          </a:p>
          <a:p>
            <a:endParaRPr lang="fr-FR" dirty="0" smtClean="0"/>
          </a:p>
          <a:p>
            <a:r>
              <a:rPr lang="fr-FR" dirty="0" smtClean="0"/>
              <a:t>Envoi des coordonnées des deux bonbons à permuter</a:t>
            </a:r>
            <a:endParaRPr lang="fr-FR" dirty="0"/>
          </a:p>
          <a:p>
            <a:pPr marL="82296" indent="0">
              <a:buNone/>
            </a:pPr>
            <a:endParaRPr lang="fr-FR" dirty="0"/>
          </a:p>
        </p:txBody>
      </p:sp>
      <p:pic>
        <p:nvPicPr>
          <p:cNvPr id="9" name="Espace réservé du contenu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850" y="2826600"/>
            <a:ext cx="3657600" cy="20588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7313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D - </a:t>
            </a:r>
            <a:r>
              <a:rPr lang="fr-FR" sz="4400" dirty="0"/>
              <a:t>Dialogue entre l’application et l’ordinateur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r-FR" dirty="0" smtClean="0"/>
          </a:p>
          <a:p>
            <a:r>
              <a:rPr lang="fr-FR" dirty="0" smtClean="0"/>
              <a:t>Serveur TCP/IP</a:t>
            </a:r>
          </a:p>
          <a:p>
            <a:pPr lvl="1"/>
            <a:r>
              <a:rPr lang="fr-FR" dirty="0" smtClean="0"/>
              <a:t>Inconvénients: </a:t>
            </a:r>
          </a:p>
          <a:p>
            <a:pPr lvl="2"/>
            <a:r>
              <a:rPr lang="fr-FR" dirty="0" smtClean="0"/>
              <a:t>Programme à installer coté PC</a:t>
            </a:r>
          </a:p>
          <a:p>
            <a:pPr lvl="1"/>
            <a:r>
              <a:rPr lang="fr-FR" dirty="0" smtClean="0"/>
              <a:t>Avantages:</a:t>
            </a:r>
          </a:p>
          <a:p>
            <a:pPr lvl="2"/>
            <a:r>
              <a:rPr lang="fr-FR" dirty="0" smtClean="0"/>
              <a:t>Mise en place facile</a:t>
            </a:r>
            <a:endParaRPr lang="fr-FR" dirty="0"/>
          </a:p>
          <a:p>
            <a:r>
              <a:rPr lang="fr-FR" dirty="0" smtClean="0"/>
              <a:t>Bluetooth</a:t>
            </a:r>
          </a:p>
          <a:p>
            <a:pPr lvl="1"/>
            <a:r>
              <a:rPr lang="fr-FR" dirty="0" smtClean="0"/>
              <a:t>Inconvénients</a:t>
            </a:r>
          </a:p>
          <a:p>
            <a:pPr lvl="2"/>
            <a:r>
              <a:rPr lang="fr-FR" dirty="0" smtClean="0"/>
              <a:t>Posséder un ordinateur avec le Bluetooth</a:t>
            </a:r>
          </a:p>
          <a:p>
            <a:pPr marL="868680" lvl="1" indent="-457200">
              <a:buFont typeface="Arial" panose="020B0604020202020204" pitchFamily="34" charset="0"/>
              <a:buChar char="•"/>
            </a:pPr>
            <a:r>
              <a:rPr lang="fr-FR" dirty="0" smtClean="0"/>
              <a:t>Avantages: </a:t>
            </a:r>
          </a:p>
          <a:p>
            <a:pPr marL="1115568" lvl="2" indent="-457200">
              <a:buFont typeface="Arial" panose="020B0604020202020204" pitchFamily="34" charset="0"/>
              <a:buChar char="•"/>
            </a:pPr>
            <a:r>
              <a:rPr lang="fr-FR" dirty="0" smtClean="0"/>
              <a:t>Pas de manipulation a faire sur PC</a:t>
            </a:r>
          </a:p>
          <a:p>
            <a:pPr marL="868680" lvl="1" indent="-45720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997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22</a:t>
            </a:fld>
            <a:endParaRPr lang="fr-FR"/>
          </a:p>
        </p:txBody>
      </p:sp>
      <p:pic>
        <p:nvPicPr>
          <p:cNvPr id="1026" name="Picture 2" descr="http://2.bp.blogspot.com/-XhvsokGBnS8/U4jEBFYLKII/AAAAAAAAAfM/jYykk8akB4A/s1600/sockets-images-connecte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821846"/>
            <a:ext cx="2880320" cy="463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092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Réception des données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Reçois une chaine de caractère.</a:t>
            </a:r>
          </a:p>
          <a:p>
            <a:pPr marL="82296" indent="0">
              <a:buNone/>
            </a:pPr>
            <a:r>
              <a:rPr lang="fr-FR" dirty="0" smtClean="0"/>
              <a:t>(Ex: x1/y1/x2/y2)</a:t>
            </a:r>
          </a:p>
          <a:p>
            <a:r>
              <a:rPr lang="fr-FR" dirty="0" smtClean="0"/>
              <a:t>Création d’une grille pour connaitre les positions des bonbons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40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HID Bluetooth</a:t>
            </a:r>
          </a:p>
          <a:p>
            <a:pPr lvl="1"/>
            <a:r>
              <a:rPr lang="fr-FR" dirty="0" smtClean="0"/>
              <a:t>Objectif: Simuler une souris avec le smartphone </a:t>
            </a:r>
          </a:p>
          <a:p>
            <a:pPr lvl="1"/>
            <a:r>
              <a:rPr lang="fr-FR" dirty="0" smtClean="0"/>
              <a:t>Pistes envisagées:</a:t>
            </a:r>
          </a:p>
          <a:p>
            <a:pPr lvl="2"/>
            <a:r>
              <a:rPr lang="fr-FR" dirty="0" smtClean="0"/>
              <a:t>NDK </a:t>
            </a:r>
            <a:r>
              <a:rPr lang="fr-FR" dirty="0"/>
              <a:t>(Android Native </a:t>
            </a:r>
            <a:r>
              <a:rPr lang="fr-FR" dirty="0" err="1"/>
              <a:t>Development</a:t>
            </a:r>
            <a:r>
              <a:rPr lang="fr-FR" dirty="0"/>
              <a:t> Kit </a:t>
            </a:r>
            <a:r>
              <a:rPr lang="fr-FR" dirty="0" smtClean="0"/>
              <a:t>)</a:t>
            </a:r>
          </a:p>
          <a:p>
            <a:pPr lvl="2"/>
            <a:endParaRPr lang="fr-FR" dirty="0"/>
          </a:p>
          <a:p>
            <a:pPr marL="658368" lvl="2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 Amélioration de la portabilité du projets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5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Bilan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475656" y="1772816"/>
            <a:ext cx="7498080" cy="4800600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Meilleure gestion des problèmes techniques et </a:t>
            </a:r>
            <a:r>
              <a:rPr lang="fr-FR" dirty="0" smtClean="0"/>
              <a:t>logistiques</a:t>
            </a:r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Approfondissement du mode de travail en équipe</a:t>
            </a:r>
          </a:p>
          <a:p>
            <a:endParaRPr lang="fr-FR" dirty="0"/>
          </a:p>
          <a:p>
            <a:r>
              <a:rPr lang="fr-FR" dirty="0" smtClean="0"/>
              <a:t>Difficultés liées à la reprise d’un travail déjà entamé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8341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26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4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8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4728" y="3051443"/>
            <a:ext cx="7498080" cy="1143000"/>
          </a:xfrm>
        </p:spPr>
        <p:txBody>
          <a:bodyPr/>
          <a:lstStyle/>
          <a:p>
            <a:pPr algn="ctr"/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403648" y="2083336"/>
            <a:ext cx="7498080" cy="4800600"/>
          </a:xfrm>
        </p:spPr>
        <p:txBody>
          <a:bodyPr/>
          <a:lstStyle/>
          <a:p>
            <a:pPr marL="82296" indent="0">
              <a:buNone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121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1331640" y="2276872"/>
            <a:ext cx="7406640" cy="1472184"/>
          </a:xfrm>
        </p:spPr>
        <p:txBody>
          <a:bodyPr/>
          <a:lstStyle/>
          <a:p>
            <a:pPr algn="ctr"/>
            <a:r>
              <a:rPr lang="fr-FR" dirty="0" smtClean="0"/>
              <a:t>Merci !</a:t>
            </a:r>
            <a:endParaRPr lang="fr-FR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755576" y="4437112"/>
            <a:ext cx="7406640" cy="17526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532440" y="6189712"/>
            <a:ext cx="538408" cy="592088"/>
          </a:xfrm>
        </p:spPr>
        <p:txBody>
          <a:bodyPr/>
          <a:lstStyle/>
          <a:p>
            <a:fld id="{D994DC33-F856-4C7E-A11C-DC170FF2B5E6}" type="slidenum">
              <a:rPr lang="fr-FR" smtClean="0"/>
              <a:t>29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072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Candy </a:t>
            </a:r>
            <a:r>
              <a:rPr lang="fr-FR" dirty="0" err="1" smtClean="0"/>
              <a:t>Crush</a:t>
            </a:r>
            <a:r>
              <a:rPr lang="fr-FR" dirty="0" smtClean="0"/>
              <a:t> Saga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1"/>
          </p:nvPr>
        </p:nvSpPr>
        <p:spPr>
          <a:xfrm>
            <a:off x="1403648" y="2348880"/>
            <a:ext cx="3657600" cy="4663440"/>
          </a:xfrm>
        </p:spPr>
        <p:txBody>
          <a:bodyPr/>
          <a:lstStyle/>
          <a:p>
            <a:r>
              <a:rPr lang="fr-FR" dirty="0" smtClean="0"/>
              <a:t>Créé en 2012 par King</a:t>
            </a:r>
          </a:p>
          <a:p>
            <a:endParaRPr lang="fr-FR" dirty="0"/>
          </a:p>
          <a:p>
            <a:r>
              <a:rPr lang="fr-FR" dirty="0" smtClean="0"/>
              <a:t>Système de jeu simple et intuitif</a:t>
            </a:r>
            <a:endParaRPr lang="fr-FR" dirty="0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101" y="2420888"/>
            <a:ext cx="4378349" cy="2464586"/>
          </a:xfr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96172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ctr" hangingPunct="0">
              <a:buNone/>
            </a:pPr>
            <a:r>
              <a:rPr lang="fr-FR" sz="3200" b="1" u="sng" dirty="0">
                <a:latin typeface="Liberation Sans" pitchFamily="18"/>
              </a:rPr>
              <a:t>Problématique</a:t>
            </a:r>
          </a:p>
          <a:p>
            <a:pPr lvl="0" algn="ctr"/>
            <a:endParaRPr lang="fr-FR" dirty="0"/>
          </a:p>
          <a:p>
            <a:pPr lvl="0" algn="ctr"/>
            <a:r>
              <a:rPr lang="fr-FR" dirty="0" smtClean="0"/>
              <a:t>Comment résoudre </a:t>
            </a:r>
            <a:r>
              <a:rPr lang="fr-FR" dirty="0"/>
              <a:t>les grilles du jeu Candy </a:t>
            </a:r>
            <a:r>
              <a:rPr lang="fr-FR" dirty="0" err="1"/>
              <a:t>C</a:t>
            </a:r>
            <a:r>
              <a:rPr lang="fr-FR" dirty="0" err="1" smtClean="0"/>
              <a:t>rush</a:t>
            </a:r>
            <a:r>
              <a:rPr lang="fr-FR" dirty="0" smtClean="0"/>
              <a:t> </a:t>
            </a:r>
            <a:r>
              <a:rPr lang="fr-FR" dirty="0"/>
              <a:t>S</a:t>
            </a:r>
            <a:r>
              <a:rPr lang="fr-FR" dirty="0" smtClean="0"/>
              <a:t>aga </a:t>
            </a:r>
            <a:r>
              <a:rPr lang="fr-FR" dirty="0"/>
              <a:t>automatiquement grâce à une application </a:t>
            </a:r>
            <a:r>
              <a:rPr lang="fr-FR" dirty="0" smtClean="0"/>
              <a:t>Android ?</a:t>
            </a:r>
            <a:endParaRPr lang="fr-FR" dirty="0"/>
          </a:p>
          <a:p>
            <a:pPr marL="82296" indent="0">
              <a:buNone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48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247650"/>
            <a:ext cx="7498080" cy="1143000"/>
          </a:xfrm>
        </p:spPr>
        <p:txBody>
          <a:bodyPr/>
          <a:lstStyle/>
          <a:p>
            <a:pPr algn="ctr"/>
            <a:r>
              <a:rPr lang="fr-FR" u="sng" dirty="0" smtClean="0"/>
              <a:t>PLAN 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0000"/>
              </a:lnSpc>
              <a:spcBef>
                <a:spcPts val="550"/>
              </a:spcBef>
              <a:spcAft>
                <a:spcPts val="1417"/>
              </a:spcAft>
            </a:pPr>
            <a:r>
              <a:rPr lang="fr-FR" dirty="0">
                <a:solidFill>
                  <a:srgbClr val="000000"/>
                </a:solidFill>
              </a:rPr>
              <a:t>1 – Présentation du projet</a:t>
            </a:r>
          </a:p>
          <a:p>
            <a:pPr lvl="0">
              <a:lnSpc>
                <a:spcPct val="110000"/>
              </a:lnSpc>
              <a:spcBef>
                <a:spcPts val="550"/>
              </a:spcBef>
              <a:spcAft>
                <a:spcPts val="1417"/>
              </a:spcAft>
            </a:pPr>
            <a:endParaRPr lang="fr-FR" dirty="0" smtClean="0">
              <a:solidFill>
                <a:srgbClr val="000000"/>
              </a:solidFill>
            </a:endParaRPr>
          </a:p>
          <a:p>
            <a:pPr lvl="0">
              <a:lnSpc>
                <a:spcPct val="110000"/>
              </a:lnSpc>
              <a:spcBef>
                <a:spcPts val="550"/>
              </a:spcBef>
              <a:spcAft>
                <a:spcPts val="1417"/>
              </a:spcAft>
            </a:pPr>
            <a:r>
              <a:rPr lang="fr-FR" dirty="0" smtClean="0">
                <a:solidFill>
                  <a:srgbClr val="000000"/>
                </a:solidFill>
              </a:rPr>
              <a:t>2 </a:t>
            </a:r>
            <a:r>
              <a:rPr lang="fr-FR" dirty="0" smtClean="0">
                <a:solidFill>
                  <a:srgbClr val="000000"/>
                </a:solidFill>
              </a:rPr>
              <a:t>– Travail </a:t>
            </a:r>
            <a:r>
              <a:rPr lang="fr-FR" dirty="0" smtClean="0">
                <a:solidFill>
                  <a:srgbClr val="000000"/>
                </a:solidFill>
              </a:rPr>
              <a:t>réalisé</a:t>
            </a:r>
          </a:p>
          <a:p>
            <a:pPr lvl="0">
              <a:lnSpc>
                <a:spcPct val="150000"/>
              </a:lnSpc>
              <a:spcBef>
                <a:spcPts val="601"/>
              </a:spcBef>
              <a:spcAft>
                <a:spcPts val="1417"/>
              </a:spcAft>
            </a:pPr>
            <a:endParaRPr lang="fr-FR" dirty="0" smtClean="0">
              <a:solidFill>
                <a:srgbClr val="000000"/>
              </a:solidFill>
            </a:endParaRPr>
          </a:p>
          <a:p>
            <a:pPr lvl="0">
              <a:lnSpc>
                <a:spcPct val="150000"/>
              </a:lnSpc>
              <a:spcBef>
                <a:spcPts val="601"/>
              </a:spcBef>
              <a:spcAft>
                <a:spcPts val="1417"/>
              </a:spcAft>
            </a:pPr>
            <a:r>
              <a:rPr lang="fr-FR" dirty="0" smtClean="0">
                <a:solidFill>
                  <a:srgbClr val="000000"/>
                </a:solidFill>
              </a:rPr>
              <a:t>3 </a:t>
            </a:r>
            <a:r>
              <a:rPr lang="fr-FR" dirty="0" smtClean="0">
                <a:solidFill>
                  <a:srgbClr val="000000"/>
                </a:solidFill>
              </a:rPr>
              <a:t>– Bilan                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70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fr-FR" u="sng" dirty="0">
                <a:solidFill>
                  <a:srgbClr val="000000"/>
                </a:solidFill>
              </a:rPr>
              <a:t>I</a:t>
            </a:r>
            <a:r>
              <a:rPr lang="fr-FR" u="sng" dirty="0" smtClean="0">
                <a:solidFill>
                  <a:srgbClr val="000000"/>
                </a:solidFill>
              </a:rPr>
              <a:t> </a:t>
            </a:r>
            <a:r>
              <a:rPr lang="fr-FR" u="sng" dirty="0">
                <a:solidFill>
                  <a:srgbClr val="000000"/>
                </a:solidFill>
              </a:rPr>
              <a:t>– Présentation du projet</a:t>
            </a:r>
            <a:r>
              <a:rPr lang="fr-FR" dirty="0">
                <a:solidFill>
                  <a:srgbClr val="000000"/>
                </a:solidFill>
              </a:rPr>
              <a:t/>
            </a:r>
            <a:br>
              <a:rPr lang="fr-FR" dirty="0">
                <a:solidFill>
                  <a:srgbClr val="000000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 – Les objectifs du projet</a:t>
            </a:r>
          </a:p>
          <a:p>
            <a:endParaRPr lang="fr-FR" dirty="0"/>
          </a:p>
          <a:p>
            <a:r>
              <a:rPr lang="fr-FR" dirty="0" smtClean="0"/>
              <a:t>B – Les intérêt</a:t>
            </a:r>
          </a:p>
          <a:p>
            <a:endParaRPr lang="fr-FR" dirty="0"/>
          </a:p>
          <a:p>
            <a:r>
              <a:rPr lang="fr-FR" dirty="0" smtClean="0"/>
              <a:t>C – La procédure de travail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89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/>
              <a:t>A – Les objectifs du projet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Reprendre le projet commencé l'année dernière</a:t>
            </a:r>
          </a:p>
          <a:p>
            <a:pPr lvl="0"/>
            <a:endParaRPr lang="fr-FR" dirty="0" smtClean="0"/>
          </a:p>
          <a:p>
            <a:pPr lvl="0"/>
            <a:r>
              <a:rPr lang="fr-FR" dirty="0" smtClean="0"/>
              <a:t>Créer </a:t>
            </a:r>
            <a:r>
              <a:rPr lang="fr-FR" dirty="0"/>
              <a:t>une application A</a:t>
            </a:r>
            <a:r>
              <a:rPr lang="fr-FR" dirty="0" smtClean="0"/>
              <a:t>ndroid </a:t>
            </a:r>
            <a:r>
              <a:rPr lang="fr-FR" dirty="0"/>
              <a:t>qui filmera un écran de pc affichant une grille de jeu, l'application analysera la grille et donnera au pc les meilleurs coups à jouer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26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 smtClean="0"/>
              <a:t>B- Les intérêts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340768"/>
            <a:ext cx="7498080" cy="4800600"/>
          </a:xfrm>
        </p:spPr>
        <p:txBody>
          <a:bodyPr/>
          <a:lstStyle/>
          <a:p>
            <a:r>
              <a:rPr lang="fr-FR" dirty="0" smtClean="0"/>
              <a:t>Travail de rétro conception</a:t>
            </a:r>
            <a:r>
              <a:rPr lang="fr-FR" dirty="0" smtClean="0"/>
              <a:t>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Langages </a:t>
            </a:r>
            <a:r>
              <a:rPr lang="fr-FR" dirty="0"/>
              <a:t>utilisés</a:t>
            </a:r>
          </a:p>
          <a:p>
            <a:pPr lvl="2"/>
            <a:r>
              <a:rPr lang="fr-FR" dirty="0" smtClean="0"/>
              <a:t>Java sous </a:t>
            </a:r>
            <a:r>
              <a:rPr lang="fr-FR" dirty="0" smtClean="0"/>
              <a:t>Android (</a:t>
            </a:r>
            <a:r>
              <a:rPr lang="fr-FR" dirty="0" err="1" smtClean="0"/>
              <a:t>sdk</a:t>
            </a:r>
            <a:r>
              <a:rPr lang="fr-FR" dirty="0" smtClean="0"/>
              <a:t>)</a:t>
            </a:r>
            <a:endParaRPr lang="fr-FR" dirty="0"/>
          </a:p>
          <a:p>
            <a:pPr lvl="2"/>
            <a:r>
              <a:rPr lang="fr-FR" dirty="0"/>
              <a:t>Java </a:t>
            </a:r>
            <a:r>
              <a:rPr lang="fr-FR" dirty="0" smtClean="0"/>
              <a:t>Swing</a:t>
            </a:r>
            <a:endParaRPr lang="fr-FR" u="sng" dirty="0"/>
          </a:p>
          <a:p>
            <a:pPr lvl="2"/>
            <a:endParaRPr lang="fr-FR" u="sng" dirty="0"/>
          </a:p>
          <a:p>
            <a:r>
              <a:rPr lang="fr-FR" dirty="0" smtClean="0"/>
              <a:t>Apprendre a gérer un projet</a:t>
            </a: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IUT Informatique de </a:t>
            </a:r>
            <a:r>
              <a:rPr lang="fr-FR" dirty="0" err="1" smtClean="0"/>
              <a:t>Clermont-ferrand</a:t>
            </a:r>
            <a:r>
              <a:rPr lang="fr-FR" dirty="0" smtClean="0"/>
              <a:t> 2014/2015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53179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Le travail de groupe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</a:t>
            </a:r>
            <a:r>
              <a:rPr lang="fr-FR" dirty="0" smtClean="0"/>
              <a:t>ynchronisation des travaux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IUT Informatique de Clermont-ferrand 2014/2015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DC33-F856-4C7E-A11C-DC170FF2B5E6}" type="slidenum">
              <a:rPr lang="fr-FR" smtClean="0"/>
              <a:t>9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071" y="2276872"/>
            <a:ext cx="2496277" cy="187220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420888"/>
            <a:ext cx="2958004" cy="130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8686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Personnalisé 1">
      <a:dk1>
        <a:srgbClr val="000000"/>
      </a:dk1>
      <a:lt1>
        <a:sysClr val="window" lastClr="FFFFFF"/>
      </a:lt1>
      <a:dk2>
        <a:srgbClr val="3E3D2D"/>
      </a:dk2>
      <a:lt2>
        <a:srgbClr val="3E3D2D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676</TotalTime>
  <Words>664</Words>
  <Application>Microsoft Office PowerPoint</Application>
  <PresentationFormat>Affichage à l'écran (4:3)</PresentationFormat>
  <Paragraphs>194</Paragraphs>
  <Slides>29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7" baseType="lpstr">
      <vt:lpstr>Arial</vt:lpstr>
      <vt:lpstr>Calibri</vt:lpstr>
      <vt:lpstr>Gill Sans MT</vt:lpstr>
      <vt:lpstr>Liberation Sans</vt:lpstr>
      <vt:lpstr>Verdana</vt:lpstr>
      <vt:lpstr>Wingdings</vt:lpstr>
      <vt:lpstr>Wingdings 2</vt:lpstr>
      <vt:lpstr>Solstice</vt:lpstr>
      <vt:lpstr>Candy Crush Killer</vt:lpstr>
      <vt:lpstr>Réalisation de l’application  Candy Crush Killer</vt:lpstr>
      <vt:lpstr>Candy Crush Saga</vt:lpstr>
      <vt:lpstr>Présentation PowerPoint</vt:lpstr>
      <vt:lpstr>PLAN </vt:lpstr>
      <vt:lpstr>I – Présentation du projet </vt:lpstr>
      <vt:lpstr>A – Les objectifs du projet </vt:lpstr>
      <vt:lpstr>B- Les intérêts</vt:lpstr>
      <vt:lpstr>Le travail de groupe</vt:lpstr>
      <vt:lpstr>C – La procédure du travail</vt:lpstr>
      <vt:lpstr>Distribution du travail</vt:lpstr>
      <vt:lpstr>Installation et étude du projet</vt:lpstr>
      <vt:lpstr>Répartition du travail </vt:lpstr>
      <vt:lpstr>II – Travail réalisé </vt:lpstr>
      <vt:lpstr>A - Capture et traitement de la grille de jeu</vt:lpstr>
      <vt:lpstr>A - Capture et traitement de la grille du jeu</vt:lpstr>
      <vt:lpstr>B - Reconnaissance des bonbons </vt:lpstr>
      <vt:lpstr>B - Reconnaissance des bonbons</vt:lpstr>
      <vt:lpstr>B - Reconnaissance des bonbons</vt:lpstr>
      <vt:lpstr>C - Analyse du meilleur coup</vt:lpstr>
      <vt:lpstr>D - Dialogue entre l’application et l’ordinateur</vt:lpstr>
      <vt:lpstr>Présentation PowerPoint</vt:lpstr>
      <vt:lpstr>Réception des données</vt:lpstr>
      <vt:lpstr>Présentation PowerPoint</vt:lpstr>
      <vt:lpstr>Bilan</vt:lpstr>
      <vt:lpstr>Présentation PowerPoint</vt:lpstr>
      <vt:lpstr>Présentation PowerPoint</vt:lpstr>
      <vt:lpstr>Conclusion</vt:lpstr>
      <vt:lpstr>Merci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lOok</dc:creator>
  <cp:lastModifiedBy>jeje raloute</cp:lastModifiedBy>
  <cp:revision>86</cp:revision>
  <dcterms:created xsi:type="dcterms:W3CDTF">2015-01-03T14:18:51Z</dcterms:created>
  <dcterms:modified xsi:type="dcterms:W3CDTF">2015-01-21T16:50:17Z</dcterms:modified>
</cp:coreProperties>
</file>